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wmf" ContentType="image/x-wmf"/>
  <Override PartName="/ppt/media/image6.png" ContentType="image/pn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slide4.xml" ContentType="application/vnd.openxmlformats-officedocument.presentationml.slide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27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28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52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5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5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6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6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6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64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6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67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68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69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70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71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2880" cy="686088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790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7440" cy="32184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79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6920" cy="3218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6600" cy="35712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latin typeface="Arial"/>
              </a:rPr>
              <a:t>Cliquez pour éditer le format du texte-titre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latin typeface="Arial"/>
              </a:rPr>
              <a:t>Cliquez pour éditer le format du plan de texte</a:t>
            </a:r>
            <a:endParaRPr b="0" lang="fr-F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latin typeface="Arial"/>
              </a:rPr>
              <a:t>Second niveau de plan</a:t>
            </a:r>
            <a:endParaRPr b="0" lang="fr-F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Troisième niveau de plan</a:t>
            </a:r>
            <a:endParaRPr b="0" lang="fr-F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latin typeface="Arial"/>
              </a:rPr>
              <a:t>Quatrième niveau de plan</a:t>
            </a:r>
            <a:endParaRPr b="0" lang="fr-F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Cinquième niveau de plan</a:t>
            </a:r>
            <a:endParaRPr b="0" lang="fr-F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Sixième niveau de plan</a:t>
            </a:r>
            <a:endParaRPr b="0" lang="fr-F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Septième niveau de plan</a:t>
            </a:r>
            <a:endParaRPr b="0" lang="fr-F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2880" cy="686088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790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7440" cy="32184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79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6920" cy="3218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7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6600" cy="35712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latin typeface="Arial"/>
              </a:rPr>
              <a:t>Cliquez pour éditer le format du texte-titre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latin typeface="Arial"/>
              </a:rPr>
              <a:t>Cliquez pour éditer le format du plan de texte</a:t>
            </a:r>
            <a:endParaRPr b="0" lang="fr-F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latin typeface="Arial"/>
              </a:rPr>
              <a:t>Second niveau de plan</a:t>
            </a:r>
            <a:endParaRPr b="0" lang="fr-F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Troisième niveau de plan</a:t>
            </a:r>
            <a:endParaRPr b="0" lang="fr-F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latin typeface="Arial"/>
              </a:rPr>
              <a:t>Quatrième niveau de plan</a:t>
            </a:r>
            <a:endParaRPr b="0" lang="fr-F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Cinquième niveau de plan</a:t>
            </a:r>
            <a:endParaRPr b="0" lang="fr-F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Sixième niveau de plan</a:t>
            </a:r>
            <a:endParaRPr b="0" lang="fr-F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Septième niveau de plan</a:t>
            </a:r>
            <a:endParaRPr b="0" lang="fr-F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6" name="Connecteur droit 7"/>
          <p:cNvCxnSpPr/>
          <p:nvPr/>
        </p:nvCxnSpPr>
        <p:spPr>
          <a:xfrm flipV="1">
            <a:off x="0" y="0"/>
            <a:ext cx="2880" cy="686088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87" name="ZoneTexte 8"/>
          <p:cNvSpPr/>
          <p:nvPr/>
        </p:nvSpPr>
        <p:spPr>
          <a:xfrm>
            <a:off x="39240" y="346320"/>
            <a:ext cx="84790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88" name="Rectangle 9"/>
          <p:cNvSpPr/>
          <p:nvPr/>
        </p:nvSpPr>
        <p:spPr>
          <a:xfrm>
            <a:off x="7934400" y="0"/>
            <a:ext cx="1207440" cy="32184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79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89" name="Rectangle 10"/>
          <p:cNvSpPr/>
          <p:nvPr/>
        </p:nvSpPr>
        <p:spPr>
          <a:xfrm>
            <a:off x="39240" y="0"/>
            <a:ext cx="7846920" cy="3218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90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6600" cy="357120"/>
          </a:xfrm>
          <a:prstGeom prst="rect">
            <a:avLst/>
          </a:prstGeom>
          <a:ln w="0">
            <a:noFill/>
          </a:ln>
        </p:spPr>
      </p:pic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latin typeface="Arial"/>
              </a:rPr>
              <a:t>Cliquez pour éditer le format du texte-titre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latin typeface="Arial"/>
              </a:rPr>
              <a:t>Cliquez pour éditer le format du plan de texte</a:t>
            </a:r>
            <a:endParaRPr b="0" lang="fr-F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latin typeface="Arial"/>
              </a:rPr>
              <a:t>Second niveau de plan</a:t>
            </a:r>
            <a:endParaRPr b="0" lang="fr-F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Troisième niveau de plan</a:t>
            </a:r>
            <a:endParaRPr b="0" lang="fr-F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latin typeface="Arial"/>
              </a:rPr>
              <a:t>Quatrième niveau de plan</a:t>
            </a:r>
            <a:endParaRPr b="0" lang="fr-F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Cinquième niveau de plan</a:t>
            </a:r>
            <a:endParaRPr b="0" lang="fr-F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Sixième niveau de plan</a:t>
            </a:r>
            <a:endParaRPr b="0" lang="fr-F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Septième niveau de plan</a:t>
            </a:r>
            <a:endParaRPr b="0" lang="fr-F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9" name="Connecteur droit 7"/>
          <p:cNvCxnSpPr/>
          <p:nvPr/>
        </p:nvCxnSpPr>
        <p:spPr>
          <a:xfrm flipV="1">
            <a:off x="0" y="0"/>
            <a:ext cx="2880" cy="686088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130" name="ZoneTexte 8"/>
          <p:cNvSpPr/>
          <p:nvPr/>
        </p:nvSpPr>
        <p:spPr>
          <a:xfrm>
            <a:off x="39240" y="346320"/>
            <a:ext cx="84790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31" name="Rectangle 9"/>
          <p:cNvSpPr/>
          <p:nvPr/>
        </p:nvSpPr>
        <p:spPr>
          <a:xfrm>
            <a:off x="7934400" y="0"/>
            <a:ext cx="1207440" cy="32184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79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32" name="Rectangle 10"/>
          <p:cNvSpPr/>
          <p:nvPr/>
        </p:nvSpPr>
        <p:spPr>
          <a:xfrm>
            <a:off x="39240" y="0"/>
            <a:ext cx="7846920" cy="3218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33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6600" cy="357120"/>
          </a:xfrm>
          <a:prstGeom prst="rect">
            <a:avLst/>
          </a:prstGeom>
          <a:ln w="0">
            <a:noFill/>
          </a:ln>
        </p:spPr>
      </p:pic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latin typeface="Arial"/>
              </a:rPr>
              <a:t>Cliquez pour éditer le format du texte-titre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latin typeface="Arial"/>
              </a:rPr>
              <a:t>Cliquez pour éditer le format du plan de texte</a:t>
            </a:r>
            <a:endParaRPr b="0" lang="fr-F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latin typeface="Arial"/>
              </a:rPr>
              <a:t>Second niveau de plan</a:t>
            </a:r>
            <a:endParaRPr b="0" lang="fr-F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Troisième niveau de plan</a:t>
            </a:r>
            <a:endParaRPr b="0" lang="fr-F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latin typeface="Arial"/>
              </a:rPr>
              <a:t>Quatrième niveau de plan</a:t>
            </a:r>
            <a:endParaRPr b="0" lang="fr-F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Cinquième niveau de plan</a:t>
            </a:r>
            <a:endParaRPr b="0" lang="fr-F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Sixième niveau de plan</a:t>
            </a:r>
            <a:endParaRPr b="0" lang="fr-F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Septième niveau de plan</a:t>
            </a:r>
            <a:endParaRPr b="0" lang="fr-F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3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Rectangle 1"/>
          <p:cNvSpPr/>
          <p:nvPr/>
        </p:nvSpPr>
        <p:spPr>
          <a:xfrm>
            <a:off x="0" y="312840"/>
            <a:ext cx="9141120" cy="66625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3" name="ZoneTexte 2"/>
          <p:cNvSpPr/>
          <p:nvPr/>
        </p:nvSpPr>
        <p:spPr>
          <a:xfrm>
            <a:off x="1823760" y="3009960"/>
            <a:ext cx="5626080" cy="1065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Je m’entraine à résoudre des problèmes de comparaison.</a:t>
            </a:r>
            <a:endParaRPr b="0" lang="fr-FR" sz="3200" spc="-1" strike="noStrike">
              <a:latin typeface="Arial"/>
            </a:endParaRPr>
          </a:p>
        </p:txBody>
      </p:sp>
      <p:pic>
        <p:nvPicPr>
          <p:cNvPr id="174" name="Image 16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2400" cy="12632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4000" cy="756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 :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76" name=""/>
          <p:cNvSpPr/>
          <p:nvPr/>
        </p:nvSpPr>
        <p:spPr>
          <a:xfrm>
            <a:off x="8064360" y="360360"/>
            <a:ext cx="107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77" name=""/>
          <p:cNvSpPr/>
          <p:nvPr/>
        </p:nvSpPr>
        <p:spPr>
          <a:xfrm>
            <a:off x="7884360" y="3600360"/>
            <a:ext cx="125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78" name=""/>
          <p:cNvSpPr/>
          <p:nvPr/>
        </p:nvSpPr>
        <p:spPr>
          <a:xfrm flipH="1">
            <a:off x="0" y="342108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79" name=""/>
          <p:cNvSpPr/>
          <p:nvPr/>
        </p:nvSpPr>
        <p:spPr>
          <a:xfrm>
            <a:off x="141480" y="1190520"/>
            <a:ext cx="8814600" cy="161028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Une conductrice de camion parcourt 790 km le lundi. Le mardi, elle fait 70 km de plus. 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  <a:p>
            <a:r>
              <a:rPr b="1" lang="fr-FR" sz="32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Quelle distance a-t-elle parcourue mardi ?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</p:txBody>
      </p:sp>
      <p:sp>
        <p:nvSpPr>
          <p:cNvPr id="180" name=""/>
          <p:cNvSpPr/>
          <p:nvPr/>
        </p:nvSpPr>
        <p:spPr>
          <a:xfrm>
            <a:off x="154440" y="4265280"/>
            <a:ext cx="8543880" cy="192528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Une conductrice de camion parcourt 715 km le lundi. Le mardi, elle fait 39 km de moins. 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  <a:p>
            <a:r>
              <a:rPr b="1" lang="fr-FR" sz="32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Quelle distance a-t-elle parcourue mardi ?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4000" cy="756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latin typeface="Arial"/>
            </a:endParaRPr>
          </a:p>
        </p:txBody>
      </p:sp>
      <p:pic>
        <p:nvPicPr>
          <p:cNvPr id="182" name="Image 17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3160" cy="969120"/>
          </a:xfrm>
          <a:prstGeom prst="rect">
            <a:avLst/>
          </a:prstGeom>
          <a:ln w="0">
            <a:noFill/>
          </a:ln>
        </p:spPr>
      </p:pic>
      <p:sp>
        <p:nvSpPr>
          <p:cNvPr id="183" name="Rectangle : coins arrondis 17"/>
          <p:cNvSpPr/>
          <p:nvPr/>
        </p:nvSpPr>
        <p:spPr>
          <a:xfrm>
            <a:off x="368280" y="1377000"/>
            <a:ext cx="610920" cy="6109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84" name="Rectangle : coins arrondis 18"/>
          <p:cNvSpPr/>
          <p:nvPr/>
        </p:nvSpPr>
        <p:spPr>
          <a:xfrm>
            <a:off x="368280" y="2781000"/>
            <a:ext cx="610920" cy="6109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85" name="Rectangle : coins arrondis 19"/>
          <p:cNvSpPr/>
          <p:nvPr/>
        </p:nvSpPr>
        <p:spPr>
          <a:xfrm>
            <a:off x="368280" y="4184640"/>
            <a:ext cx="610920" cy="6109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86" name="Rectangle : coins arrondis 20"/>
          <p:cNvSpPr/>
          <p:nvPr/>
        </p:nvSpPr>
        <p:spPr>
          <a:xfrm>
            <a:off x="368280" y="5588640"/>
            <a:ext cx="610920" cy="6109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87" name="ZoneTexte 18"/>
          <p:cNvSpPr/>
          <p:nvPr/>
        </p:nvSpPr>
        <p:spPr>
          <a:xfrm>
            <a:off x="3402000" y="1155600"/>
            <a:ext cx="560376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la distance parcourue le mardi.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88" name="ZoneTexte 19"/>
          <p:cNvSpPr/>
          <p:nvPr/>
        </p:nvSpPr>
        <p:spPr>
          <a:xfrm>
            <a:off x="3435120" y="5569200"/>
            <a:ext cx="564732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Mardi, elle a parcouru 860 km.</a:t>
            </a:r>
            <a:endParaRPr b="0" lang="fr-FR" sz="2800" spc="-1" strike="noStrike">
              <a:latin typeface="Arial"/>
            </a:endParaRPr>
          </a:p>
        </p:txBody>
      </p:sp>
      <p:pic>
        <p:nvPicPr>
          <p:cNvPr id="189" name="Image 18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6600" cy="969120"/>
          </a:xfrm>
          <a:prstGeom prst="rect">
            <a:avLst/>
          </a:prstGeom>
          <a:ln w="0">
            <a:noFill/>
          </a:ln>
        </p:spPr>
      </p:pic>
      <p:pic>
        <p:nvPicPr>
          <p:cNvPr id="190" name="Image 20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0280" cy="1102320"/>
          </a:xfrm>
          <a:prstGeom prst="rect">
            <a:avLst/>
          </a:prstGeom>
          <a:ln w="0">
            <a:noFill/>
          </a:ln>
        </p:spPr>
      </p:pic>
      <p:pic>
        <p:nvPicPr>
          <p:cNvPr id="191" name="Image 21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0440" cy="969120"/>
          </a:xfrm>
          <a:prstGeom prst="rect">
            <a:avLst/>
          </a:prstGeom>
          <a:ln w="0">
            <a:noFill/>
          </a:ln>
        </p:spPr>
      </p:pic>
      <p:sp>
        <p:nvSpPr>
          <p:cNvPr id="192" name="ZoneTexte 20"/>
          <p:cNvSpPr/>
          <p:nvPr/>
        </p:nvSpPr>
        <p:spPr>
          <a:xfrm>
            <a:off x="3435120" y="2549160"/>
            <a:ext cx="261144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9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8960" cy="3650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94" name="ZoneTexte 21"/>
          <p:cNvSpPr/>
          <p:nvPr/>
        </p:nvSpPr>
        <p:spPr>
          <a:xfrm>
            <a:off x="3508560" y="4213440"/>
            <a:ext cx="461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790 + 70 = 860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95" name="Rectangle 13"/>
          <p:cNvSpPr/>
          <p:nvPr/>
        </p:nvSpPr>
        <p:spPr>
          <a:xfrm>
            <a:off x="6120000" y="2520000"/>
            <a:ext cx="2878560" cy="53856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96" name="Rectangle 14"/>
          <p:cNvSpPr/>
          <p:nvPr/>
        </p:nvSpPr>
        <p:spPr>
          <a:xfrm>
            <a:off x="6120000" y="3060000"/>
            <a:ext cx="2299680" cy="53964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790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197" name=""/>
          <p:cNvSpPr/>
          <p:nvPr/>
        </p:nvSpPr>
        <p:spPr>
          <a:xfrm>
            <a:off x="8064360" y="360360"/>
            <a:ext cx="107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98" name="Rectangle 20"/>
          <p:cNvSpPr/>
          <p:nvPr/>
        </p:nvSpPr>
        <p:spPr>
          <a:xfrm>
            <a:off x="8419680" y="3060000"/>
            <a:ext cx="575640" cy="539640"/>
          </a:xfrm>
          <a:prstGeom prst="rect">
            <a:avLst/>
          </a:prstGeom>
          <a:solidFill>
            <a:srgbClr val="ffa6a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70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199" name="Rectangle 21"/>
          <p:cNvSpPr/>
          <p:nvPr/>
        </p:nvSpPr>
        <p:spPr>
          <a:xfrm>
            <a:off x="6165720" y="3901680"/>
            <a:ext cx="2797200" cy="4809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2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2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" dur="2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2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7" dur="2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4000" cy="756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latin typeface="Arial"/>
            </a:endParaRPr>
          </a:p>
        </p:txBody>
      </p:sp>
      <p:pic>
        <p:nvPicPr>
          <p:cNvPr id="201" name="Image 6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3160" cy="969120"/>
          </a:xfrm>
          <a:prstGeom prst="rect">
            <a:avLst/>
          </a:prstGeom>
          <a:ln w="0">
            <a:noFill/>
          </a:ln>
        </p:spPr>
      </p:pic>
      <p:sp>
        <p:nvSpPr>
          <p:cNvPr id="202" name="Rectangle : coins arrondis 5"/>
          <p:cNvSpPr/>
          <p:nvPr/>
        </p:nvSpPr>
        <p:spPr>
          <a:xfrm>
            <a:off x="368280" y="1377000"/>
            <a:ext cx="610920" cy="6109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03" name="Rectangle : coins arrondis 6"/>
          <p:cNvSpPr/>
          <p:nvPr/>
        </p:nvSpPr>
        <p:spPr>
          <a:xfrm>
            <a:off x="368280" y="2781000"/>
            <a:ext cx="610920" cy="6109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04" name="Rectangle : coins arrondis 7"/>
          <p:cNvSpPr/>
          <p:nvPr/>
        </p:nvSpPr>
        <p:spPr>
          <a:xfrm>
            <a:off x="368280" y="4184640"/>
            <a:ext cx="610920" cy="6109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05" name="Rectangle : coins arrondis 8"/>
          <p:cNvSpPr/>
          <p:nvPr/>
        </p:nvSpPr>
        <p:spPr>
          <a:xfrm>
            <a:off x="368280" y="5588640"/>
            <a:ext cx="610920" cy="6109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06" name="ZoneTexte 5"/>
          <p:cNvSpPr/>
          <p:nvPr/>
        </p:nvSpPr>
        <p:spPr>
          <a:xfrm>
            <a:off x="3402000" y="1155600"/>
            <a:ext cx="560376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la distance parcourue mardi.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07" name="ZoneTexte 6"/>
          <p:cNvSpPr/>
          <p:nvPr/>
        </p:nvSpPr>
        <p:spPr>
          <a:xfrm>
            <a:off x="3435120" y="5569200"/>
            <a:ext cx="564732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Mardi, elle a parcouru 676 km.</a:t>
            </a:r>
            <a:endParaRPr b="0" lang="fr-FR" sz="2800" spc="-1" strike="noStrike">
              <a:latin typeface="Arial"/>
            </a:endParaRPr>
          </a:p>
        </p:txBody>
      </p:sp>
      <p:pic>
        <p:nvPicPr>
          <p:cNvPr id="208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6600" cy="969120"/>
          </a:xfrm>
          <a:prstGeom prst="rect">
            <a:avLst/>
          </a:prstGeom>
          <a:ln w="0">
            <a:noFill/>
          </a:ln>
        </p:spPr>
      </p:pic>
      <p:pic>
        <p:nvPicPr>
          <p:cNvPr id="209" name="Image 8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0280" cy="1102320"/>
          </a:xfrm>
          <a:prstGeom prst="rect">
            <a:avLst/>
          </a:prstGeom>
          <a:ln w="0">
            <a:noFill/>
          </a:ln>
        </p:spPr>
      </p:pic>
      <p:pic>
        <p:nvPicPr>
          <p:cNvPr id="210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0440" cy="969120"/>
          </a:xfrm>
          <a:prstGeom prst="rect">
            <a:avLst/>
          </a:prstGeom>
          <a:ln w="0">
            <a:noFill/>
          </a:ln>
        </p:spPr>
      </p:pic>
      <p:sp>
        <p:nvSpPr>
          <p:cNvPr id="211" name="ZoneTexte 7"/>
          <p:cNvSpPr/>
          <p:nvPr/>
        </p:nvSpPr>
        <p:spPr>
          <a:xfrm>
            <a:off x="3435120" y="2549160"/>
            <a:ext cx="261144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8960" cy="3650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213" name="ZoneTexte 8"/>
          <p:cNvSpPr/>
          <p:nvPr/>
        </p:nvSpPr>
        <p:spPr>
          <a:xfrm>
            <a:off x="3508560" y="4213440"/>
            <a:ext cx="461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715 - 39 = 676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14" name="Rectangle 5"/>
          <p:cNvSpPr/>
          <p:nvPr/>
        </p:nvSpPr>
        <p:spPr>
          <a:xfrm>
            <a:off x="6120000" y="2520000"/>
            <a:ext cx="2878560" cy="53856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715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215" name="Rectangle 6"/>
          <p:cNvSpPr/>
          <p:nvPr/>
        </p:nvSpPr>
        <p:spPr>
          <a:xfrm>
            <a:off x="6120000" y="3060000"/>
            <a:ext cx="2196000" cy="539640"/>
          </a:xfrm>
          <a:prstGeom prst="rect">
            <a:avLst/>
          </a:prstGeom>
          <a:solidFill>
            <a:srgbClr val="ffa6a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216" name="Rectangle 9"/>
          <p:cNvSpPr/>
          <p:nvPr/>
        </p:nvSpPr>
        <p:spPr>
          <a:xfrm>
            <a:off x="8316000" y="3060000"/>
            <a:ext cx="683640" cy="53964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39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217" name=""/>
          <p:cNvSpPr/>
          <p:nvPr/>
        </p:nvSpPr>
        <p:spPr>
          <a:xfrm>
            <a:off x="7901640" y="301320"/>
            <a:ext cx="125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8" dur="indefinite" restart="never" nodeType="tmRoot">
          <p:childTnLst>
            <p:seq>
              <p:cTn id="39" dur="indefinite" nodeType="mainSeq">
                <p:childTnLst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9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4" dur="2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9" dur="2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4" dur="2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9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4" dur="2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126</TotalTime>
  <Application>LibreOffice/7.4.1.2$Windows_X86_64 LibreOffice_project/3c58a8f3a960df8bc8fd77b461821e42c061c5f0</Application>
  <AppVersion>15.0000</AppVersion>
  <Words>235</Words>
  <Paragraphs>53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2026-02-11T13:32:10Z</dcterms:modified>
  <cp:revision>123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7</vt:i4>
  </property>
</Properties>
</file>